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73" r:id="rId11"/>
    <p:sldId id="264" r:id="rId12"/>
    <p:sldId id="265" r:id="rId13"/>
    <p:sldId id="266" r:id="rId14"/>
    <p:sldId id="267" r:id="rId15"/>
    <p:sldId id="271" r:id="rId16"/>
    <p:sldId id="268" r:id="rId17"/>
    <p:sldId id="269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606" autoAdjust="0"/>
  </p:normalViewPr>
  <p:slideViewPr>
    <p:cSldViewPr snapToGrid="0">
      <p:cViewPr varScale="1">
        <p:scale>
          <a:sx n="71" d="100"/>
          <a:sy n="71" d="100"/>
        </p:scale>
        <p:origin x="110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DB73BD-85AF-4CFC-A586-12FBE0EFCB2F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CD7651-69FE-41D9-B10D-53EF8301C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18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Container image from https://www.nebulaworks.com/blog/2016/08/04/docker-container-basics-operations-guide-part-1-3/</a:t>
            </a:r>
          </a:p>
          <a:p>
            <a:r>
              <a:rPr lang="en-US" dirty="0" smtClean="0"/>
              <a:t>- A container is launched by running an image. An </a:t>
            </a:r>
            <a:r>
              <a:rPr lang="en-US" b="1" dirty="0" smtClean="0"/>
              <a:t>image</a:t>
            </a:r>
            <a:r>
              <a:rPr lang="en-US" dirty="0" smtClean="0"/>
              <a:t> is an executable package that includes everything needed to run an application--the code, a runtime, libraries, environment variables, and configuration files.</a:t>
            </a:r>
          </a:p>
          <a:p>
            <a:r>
              <a:rPr lang="en-US" dirty="0" smtClean="0"/>
              <a:t>- A </a:t>
            </a:r>
            <a:r>
              <a:rPr lang="en-US" b="1" dirty="0" smtClean="0"/>
              <a:t>container</a:t>
            </a:r>
            <a:r>
              <a:rPr lang="en-US" dirty="0" smtClean="0"/>
              <a:t> is a runtime instance of an image--what the image becomes in memory when executed (that is, an image with state, or a user process).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D7651-69FE-41D9-B10D-53EF8301C1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source: https://vistapointe.net/ship.html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D7651-69FE-41D9-B10D-53EF8301C1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6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https://en.wikipedia.org/wiki/File:Server-multiple.svg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https://www.pikpng.com/downpngs/ihioomm_virtual-machine-host-computer-icons-computer-servers-application/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https://akfpartners.com/growth-blog/4-landmines-when-using-serverless-architecture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CD7651-69FE-41D9-B10D-53EF8301C1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4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ona tytułow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xmlns="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13" y="5259643"/>
            <a:ext cx="11108352" cy="8159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xmlns="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13" y="4543834"/>
            <a:ext cx="7942364" cy="6279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0695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sty slaj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44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aj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C5392DC-D887-4BA2-9E27-1219EF13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1942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43940445-405E-484C-9E84-90F5DD44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946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ceń sesję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42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E2625-E9F9-431E-8FD5-65D1EFDF9967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D96E-E30F-4846-A218-AB0E2A3E4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96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E2625-E9F9-431E-8FD5-65D1EFDF9967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D96E-E30F-4846-A218-AB0E2A3E4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29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xmlns="" id="{291D1E7D-913A-443B-AD5C-8864D21A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xmlns="" id="{4E3AE9E8-C0A6-473A-A904-8874518A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xmlns="" id="{D24DF2F3-30DC-4F36-99AE-27416B552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E2625-E9F9-431E-8FD5-65D1EFDF9967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xmlns="" id="{051CAEB9-11C8-4291-9DC7-28E08E395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xmlns="" id="{3A109E7E-87E3-4DDD-8808-4959BA149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5D96E-E30F-4846-A218-AB0E2A3E48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6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eremydmiller.com/2018/08/27/a-way-to-use-docker-for-integration-tests/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heath.net/post/containers-versus-serverless-microservices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host-and-deploy/docker/" TargetMode="External"/><Relationship Id="rId7" Type="http://schemas.openxmlformats.org/officeDocument/2006/relationships/hyperlink" Target="https://github.com/miroslavpopovic/docker-aspnetcore-sample-2" TargetMode="External"/><Relationship Id="rId2" Type="http://schemas.openxmlformats.org/officeDocument/2006/relationships/hyperlink" Target="https://docs.docker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echnodrone.blogspot.com/2019/02/goodbye-docker-and-thanks-for-all-fish.html" TargetMode="External"/><Relationship Id="rId5" Type="http://schemas.openxmlformats.org/officeDocument/2006/relationships/hyperlink" Target="https://www.hanselman.com/blog/DockerDesktopForWSL2IntegratesWindows10AndLinuxEvenCloser.aspx" TargetMode="External"/><Relationship Id="rId4" Type="http://schemas.openxmlformats.org/officeDocument/2006/relationships/hyperlink" Target="https://stackify.com/a-start-to-finish-guide-to-docker-for-ne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roslavpopovic" TargetMode="External"/><Relationship Id="rId2" Type="http://schemas.openxmlformats.org/officeDocument/2006/relationships/hyperlink" Target="https://miroslavpopovic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cs/azure/docker" TargetMode="External"/><Relationship Id="rId2" Type="http://schemas.openxmlformats.org/officeDocument/2006/relationships/hyperlink" Target="https://devblogs.microsoft.com/visualstudio/visual-studio-container-tools-extension-preview-announcement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Docker &amp; ASP.NET Core </a:t>
            </a:r>
            <a:r>
              <a:rPr lang="sr-Latn-BA" dirty="0" smtClean="0"/>
              <a:t>3.0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Miroslav Popovic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315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 Code Remote - Containers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container as dev environment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780" y="3467291"/>
            <a:ext cx="5900440" cy="2450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28" y="4127004"/>
            <a:ext cx="1130962" cy="113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8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Swarm / </a:t>
            </a:r>
            <a:r>
              <a:rPr lang="sr-Latn-BA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39" y="1392029"/>
            <a:ext cx="5748708" cy="50188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682" y="2476982"/>
            <a:ext cx="2249601" cy="1871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525" y="4860485"/>
            <a:ext cx="2545916" cy="131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3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4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Running tools without installation</a:t>
            </a:r>
          </a:p>
          <a:p>
            <a:r>
              <a:rPr lang="en-US" dirty="0" smtClean="0"/>
              <a:t>Building development environments</a:t>
            </a:r>
          </a:p>
          <a:p>
            <a:r>
              <a:rPr lang="en-US" dirty="0" smtClean="0"/>
              <a:t>Integration testing </a:t>
            </a:r>
          </a:p>
          <a:p>
            <a:pPr lvl="1"/>
            <a:r>
              <a:rPr lang="en-US" dirty="0" smtClean="0"/>
              <a:t>- </a:t>
            </a:r>
            <a:r>
              <a:rPr lang="en-US" dirty="0" smtClean="0">
                <a:hlinkClick r:id="rId2"/>
              </a:rPr>
              <a:t>https://jeremydmiller.com/2018/08/27/a-way-to-use-docker-for-integration-tests/</a:t>
            </a:r>
            <a:r>
              <a:rPr lang="en-US" dirty="0" smtClean="0"/>
              <a:t> </a:t>
            </a:r>
          </a:p>
          <a:p>
            <a:r>
              <a:rPr lang="en-US" dirty="0" smtClean="0"/>
              <a:t>CI/CD - DevOps</a:t>
            </a:r>
          </a:p>
          <a:p>
            <a:r>
              <a:rPr lang="en-US" dirty="0" smtClean="0"/>
              <a:t>AWS or Azure deployment</a:t>
            </a:r>
          </a:p>
          <a:p>
            <a:r>
              <a:rPr lang="en-US" dirty="0" smtClean="0"/>
              <a:t>Microservices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5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them are </a:t>
            </a:r>
            <a:br>
              <a:rPr lang="en-US" dirty="0" smtClean="0"/>
            </a:br>
            <a:r>
              <a:rPr lang="en-US" dirty="0" smtClean="0"/>
              <a:t>not Docker related</a:t>
            </a:r>
          </a:p>
          <a:p>
            <a:r>
              <a:rPr lang="en-US" dirty="0" smtClean="0"/>
              <a:t>Edge versions</a:t>
            </a:r>
          </a:p>
          <a:p>
            <a:r>
              <a:rPr lang="en-US" dirty="0" smtClean="0"/>
              <a:t>Caching</a:t>
            </a:r>
          </a:p>
          <a:p>
            <a:r>
              <a:rPr lang="en-US" dirty="0" smtClean="0"/>
              <a:t>CPU usage</a:t>
            </a:r>
            <a:endParaRPr lang="en-US" dirty="0" smtClean="0"/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Community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132" y="1545465"/>
            <a:ext cx="6449121" cy="48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0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rise of </a:t>
            </a:r>
            <a:r>
              <a:rPr lang="en-US" dirty="0" err="1" smtClean="0"/>
              <a:t>serverless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markheath.net/post/containers-versus-serverless-microservices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97" y="4251368"/>
            <a:ext cx="1456109" cy="2060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50" y="4328277"/>
            <a:ext cx="1607014" cy="19161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098" y="4328068"/>
            <a:ext cx="2239727" cy="19163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59" y="4337733"/>
            <a:ext cx="2072262" cy="2050138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143846" y="5174307"/>
            <a:ext cx="681789" cy="37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170755" y="5174307"/>
            <a:ext cx="681789" cy="37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8506200" y="5174307"/>
            <a:ext cx="681789" cy="376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3985" y="3747099"/>
            <a:ext cx="120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Bare metal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20250" y="3747099"/>
            <a:ext cx="175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67735" y="3747099"/>
            <a:ext cx="119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439101" y="3816628"/>
            <a:ext cx="223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Functions / </a:t>
            </a:r>
            <a:r>
              <a:rPr lang="en-US" dirty="0" err="1" smtClean="0"/>
              <a:t>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18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Docs </a:t>
            </a:r>
          </a:p>
          <a:p>
            <a:pPr lvl="1"/>
            <a:r>
              <a:rPr lang="en-US" dirty="0" smtClean="0">
                <a:hlinkClick r:id="rId2"/>
              </a:rPr>
              <a:t>https://docs.docker.com/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ASP.NET Core docs - </a:t>
            </a:r>
            <a:r>
              <a:rPr lang="en-US" dirty="0" smtClean="0">
                <a:hlinkClick r:id="rId3"/>
              </a:rPr>
              <a:t>https://docs.microsoft.com/en-us/aspnet/core/host-and-deploy/docker/</a:t>
            </a:r>
            <a:endParaRPr lang="en-US" sz="4000" dirty="0" smtClean="0"/>
          </a:p>
          <a:p>
            <a:r>
              <a:rPr lang="en-US" smtClean="0"/>
              <a:t>A </a:t>
            </a:r>
            <a:r>
              <a:rPr lang="en-US" dirty="0" smtClean="0"/>
              <a:t>start-to-finish guide to Docker for .NET by Daniel </a:t>
            </a:r>
            <a:r>
              <a:rPr lang="en-US" dirty="0" err="1" smtClean="0"/>
              <a:t>Hilgarth</a:t>
            </a:r>
            <a:endParaRPr lang="en-US" dirty="0" smtClean="0"/>
          </a:p>
          <a:p>
            <a:pPr lvl="1"/>
            <a:r>
              <a:rPr lang="en-US" dirty="0">
                <a:hlinkClick r:id="rId4"/>
              </a:rPr>
              <a:t>https://stackify.com/a-start-to-finish-guide-to-docker-for-net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Docker Desktop for Windows Future - WSL2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www.hanselman.com/blog/DockerDesktopForWSL2IntegratesWindows10AndLinuxEvenCloser.aspx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The death of Docker? by </a:t>
            </a:r>
            <a:r>
              <a:rPr lang="en-US" dirty="0"/>
              <a:t>Maish </a:t>
            </a:r>
            <a:r>
              <a:rPr lang="en-US" dirty="0" err="1"/>
              <a:t>Saidel-Keesing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technodrone.blogspot.com/2019/02/goodbye-docker-and-thanks-for-all-fish.html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Sample</a:t>
            </a:r>
          </a:p>
          <a:p>
            <a:pPr lvl="1"/>
            <a:r>
              <a:rPr lang="en-US" dirty="0" smtClean="0">
                <a:hlinkClick r:id="rId7"/>
              </a:rPr>
              <a:t>https://github.com/miroslavpopovic/docker-aspnetcore-sample-2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7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1169" y="5410390"/>
            <a:ext cx="2335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1400" dirty="0" smtClean="0">
                <a:latin typeface="+mj-lt"/>
                <a:cs typeface="Arial" panose="020B0604020202020204" pitchFamily="34" charset="0"/>
                <a:hlinkClick r:id="rId2"/>
              </a:rPr>
              <a:t>https://miroslavpopovic.com</a:t>
            </a:r>
            <a:r>
              <a:rPr lang="sr-Latn-BA" sz="1400" dirty="0" smtClean="0">
                <a:latin typeface="+mj-lt"/>
                <a:cs typeface="Arial" panose="020B0604020202020204" pitchFamily="34" charset="0"/>
              </a:rPr>
              <a:t> </a:t>
            </a:r>
          </a:p>
          <a:p>
            <a:r>
              <a:rPr lang="sr-Latn-BA" sz="1400" dirty="0" smtClean="0">
                <a:latin typeface="+mj-lt"/>
                <a:cs typeface="Arial" panose="020B0604020202020204" pitchFamily="34" charset="0"/>
                <a:hlinkClick r:id="rId3"/>
              </a:rPr>
              <a:t>@miroslavpopovic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791662" y="3123688"/>
            <a:ext cx="8743193" cy="951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you!</a:t>
            </a:r>
          </a:p>
          <a:p>
            <a:r>
              <a:rPr lang="en-US" sz="3100" dirty="0" smtClean="0"/>
              <a:t>Questions?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90899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970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689020" y="2041301"/>
            <a:ext cx="9826580" cy="2521174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06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What are containers?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stand-alone, executable software packages</a:t>
            </a:r>
          </a:p>
          <a:p>
            <a:r>
              <a:rPr lang="en-US" dirty="0" smtClean="0"/>
              <a:t>Encapsulates the app and dependencies</a:t>
            </a:r>
          </a:p>
          <a:p>
            <a:r>
              <a:rPr lang="en-US" dirty="0" smtClean="0"/>
              <a:t>Share the same OS kernel</a:t>
            </a:r>
          </a:p>
          <a:p>
            <a:r>
              <a:rPr lang="en-US" dirty="0" smtClean="0"/>
              <a:t>Isolate software from surroundings</a:t>
            </a:r>
          </a:p>
          <a:p>
            <a:r>
              <a:rPr lang="en-US" dirty="0" smtClean="0"/>
              <a:t>Build once, run everywhere</a:t>
            </a:r>
          </a:p>
          <a:p>
            <a:r>
              <a:rPr lang="en-US" dirty="0" smtClean="0"/>
              <a:t>Shipping containers paradigm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71" y="4001294"/>
            <a:ext cx="45434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2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like Virtual Machines?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No, more lightweight</a:t>
            </a:r>
          </a:p>
          <a:p>
            <a:r>
              <a:rPr lang="en-US" dirty="0" smtClean="0"/>
              <a:t>Runs as a process</a:t>
            </a:r>
          </a:p>
          <a:p>
            <a:r>
              <a:rPr lang="en-US" dirty="0" smtClean="0"/>
              <a:t>Smaller</a:t>
            </a:r>
          </a:p>
          <a:p>
            <a:r>
              <a:rPr lang="en-US" dirty="0" smtClean="0"/>
              <a:t>Faster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539" y="3465647"/>
            <a:ext cx="3162422" cy="2835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247" y="3465648"/>
            <a:ext cx="3154839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94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vs.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27" t="22730" r="11192" b="6586"/>
          <a:stretch/>
        </p:blipFill>
        <p:spPr>
          <a:xfrm>
            <a:off x="8107644" y="3805336"/>
            <a:ext cx="2828925" cy="19986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892876" y="3109853"/>
            <a:ext cx="2601798" cy="2582052"/>
            <a:chOff x="4795101" y="3612841"/>
            <a:chExt cx="2601798" cy="2582052"/>
          </a:xfrm>
        </p:grpSpPr>
        <p:sp>
          <p:nvSpPr>
            <p:cNvPr id="6" name="Rectangle 5"/>
            <p:cNvSpPr/>
            <p:nvPr/>
          </p:nvSpPr>
          <p:spPr>
            <a:xfrm>
              <a:off x="4795101" y="5836674"/>
              <a:ext cx="2601798" cy="35821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machine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795101" y="5393056"/>
              <a:ext cx="2601798" cy="35821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Docker daemon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95101" y="4949438"/>
              <a:ext cx="2601798" cy="3582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scratch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795101" y="4505820"/>
              <a:ext cx="2601798" cy="3582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debian:stretch-slim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95101" y="4062202"/>
              <a:ext cx="2601798" cy="3582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php:7.2-apache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95101" y="3612841"/>
              <a:ext cx="2601798" cy="3582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wordpress:latest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256283" y="2178522"/>
            <a:ext cx="1874983" cy="33250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images / layers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871347" y="4100058"/>
            <a:ext cx="1859624" cy="440762"/>
            <a:chOff x="5074667" y="2588219"/>
            <a:chExt cx="2042665" cy="440762"/>
          </a:xfrm>
        </p:grpSpPr>
        <p:sp>
          <p:nvSpPr>
            <p:cNvPr id="14" name="Right Arrow 13"/>
            <p:cNvSpPr/>
            <p:nvPr/>
          </p:nvSpPr>
          <p:spPr>
            <a:xfrm>
              <a:off x="5074667" y="2927927"/>
              <a:ext cx="2042665" cy="101054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90158" y="2588219"/>
              <a:ext cx="1611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&gt; docker run</a:t>
              </a:r>
              <a:endParaRPr lang="en-US" sz="2400" dirty="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8584618" y="2178522"/>
            <a:ext cx="1874983" cy="33250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container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32423" y="3109852"/>
            <a:ext cx="2183779" cy="1694816"/>
            <a:chOff x="268909" y="3409866"/>
            <a:chExt cx="2183779" cy="1694816"/>
          </a:xfrm>
        </p:grpSpPr>
        <p:sp>
          <p:nvSpPr>
            <p:cNvPr id="18" name="Rectangle 17"/>
            <p:cNvSpPr/>
            <p:nvPr/>
          </p:nvSpPr>
          <p:spPr bwMode="auto">
            <a:xfrm>
              <a:off x="269240" y="3409866"/>
              <a:ext cx="2183448" cy="1694816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53247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8909" y="4755060"/>
              <a:ext cx="2138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Scratch : System.Object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63624" y="4343454"/>
              <a:ext cx="15440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Debian : Scratch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03460" y="3899836"/>
              <a:ext cx="12041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Php : Debian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8914" y="3491085"/>
              <a:ext cx="14590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200" dirty="0" smtClean="0">
                  <a:solidFill>
                    <a:schemeClr val="bg1"/>
                  </a:solidFill>
                  <a:latin typeface="Consolas" panose="020B0609020204030204" pitchFamily="49" charset="0"/>
                </a:rPr>
                <a:t>WordPress : Php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963428" y="3109853"/>
            <a:ext cx="1675459" cy="307777"/>
          </a:xfrm>
          <a:prstGeom prst="rect">
            <a:avLst/>
          </a:prstGeom>
          <a:solidFill>
            <a:srgbClr val="7030A0"/>
          </a:solidFill>
          <a:ln>
            <a:solidFill>
              <a:srgbClr val="532476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new WordPress()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40295" y="3109853"/>
            <a:ext cx="1763624" cy="307777"/>
          </a:xfrm>
          <a:prstGeom prst="rect">
            <a:avLst/>
          </a:prstGeom>
          <a:solidFill>
            <a:srgbClr val="7030A0"/>
          </a:solidFill>
          <a:ln>
            <a:solidFill>
              <a:srgbClr val="532476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</a:rPr>
              <a:t>WordPress</a:t>
            </a:r>
            <a:r>
              <a:rPr lang="en-US" sz="1400" dirty="0" smtClean="0">
                <a:solidFill>
                  <a:schemeClr val="bg1"/>
                </a:solidFill>
              </a:rPr>
              <a:t> instance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74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to use</a:t>
            </a:r>
          </a:p>
          <a:p>
            <a:r>
              <a:rPr lang="en-US" dirty="0"/>
              <a:t>Fast</a:t>
            </a:r>
          </a:p>
          <a:p>
            <a:r>
              <a:rPr lang="en-US" dirty="0" smtClean="0"/>
              <a:t>Open-Source</a:t>
            </a:r>
            <a:endParaRPr lang="en-US" dirty="0" smtClean="0"/>
          </a:p>
          <a:p>
            <a:r>
              <a:rPr lang="en-US" dirty="0" smtClean="0"/>
              <a:t>Linux and Windows based</a:t>
            </a:r>
          </a:p>
          <a:p>
            <a:r>
              <a:rPr lang="en-US" dirty="0" smtClean="0"/>
              <a:t>Docker </a:t>
            </a:r>
            <a:r>
              <a:rPr lang="en-US" dirty="0" smtClean="0"/>
              <a:t>Hub</a:t>
            </a:r>
          </a:p>
          <a:p>
            <a:r>
              <a:rPr lang="en-US" dirty="0" smtClean="0"/>
              <a:t>Modularity and scalability</a:t>
            </a:r>
          </a:p>
          <a:p>
            <a:r>
              <a:rPr lang="en-US" dirty="0" smtClean="0"/>
              <a:t>Docker compose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45" y="4834102"/>
            <a:ext cx="4916206" cy="12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</a:t>
            </a:r>
          </a:p>
          <a:p>
            <a:r>
              <a:rPr lang="en-US" dirty="0"/>
              <a:t>Multi-platform</a:t>
            </a:r>
          </a:p>
          <a:p>
            <a:r>
              <a:rPr lang="en-US" dirty="0" smtClean="0"/>
              <a:t>High performance</a:t>
            </a:r>
          </a:p>
          <a:p>
            <a:r>
              <a:rPr lang="en-US" dirty="0" smtClean="0"/>
              <a:t>Size optimized</a:t>
            </a:r>
          </a:p>
          <a:p>
            <a:r>
              <a:rPr lang="en-US" dirty="0" smtClean="0"/>
              <a:t>Microservices ready</a:t>
            </a:r>
          </a:p>
          <a:p>
            <a:r>
              <a:rPr lang="en-US" dirty="0" smtClean="0"/>
              <a:t>The future of .NET ecosystem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0" t="17239" r="13367" b="18788"/>
          <a:stretch/>
        </p:blipFill>
        <p:spPr>
          <a:xfrm>
            <a:off x="9185451" y="3717227"/>
            <a:ext cx="2780795" cy="24597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59" y="3761765"/>
            <a:ext cx="2283178" cy="24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6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689020" y="2041301"/>
            <a:ext cx="9826580" cy="25211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53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Visual Studio Container Tools Extension</a:t>
            </a:r>
            <a:r>
              <a:rPr lang="en-US" dirty="0"/>
              <a:t> for VS 2019</a:t>
            </a:r>
          </a:p>
          <a:p>
            <a:r>
              <a:rPr lang="en-US" dirty="0" smtClean="0">
                <a:hlinkClick r:id="rId3"/>
              </a:rPr>
              <a:t>Docker extension</a:t>
            </a:r>
            <a:r>
              <a:rPr lang="en-US" dirty="0" smtClean="0"/>
              <a:t> for VS Code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34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tacja" id="{FA9D0B24-1213-4514-A6F2-C7ED32419AB4}" vid="{6672775D-A104-4F85-BEC3-302AFBEB4A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 DeveloperDays - Presentation Template</Template>
  <TotalTime>747</TotalTime>
  <Words>368</Words>
  <Application>Microsoft Office PowerPoint</Application>
  <PresentationFormat>Widescreen</PresentationFormat>
  <Paragraphs>103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Segoe UI</vt:lpstr>
      <vt:lpstr>Motyw pakietu Office</vt:lpstr>
      <vt:lpstr>Miroslav Popovic</vt:lpstr>
      <vt:lpstr>Introduction</vt:lpstr>
      <vt:lpstr>What are containers?</vt:lpstr>
      <vt:lpstr>So, like Virtual Machines?</vt:lpstr>
      <vt:lpstr>Image vs. container</vt:lpstr>
      <vt:lpstr>Docker</vt:lpstr>
      <vt:lpstr>ASP.NET Core</vt:lpstr>
      <vt:lpstr>PowerPoint Presentation</vt:lpstr>
      <vt:lpstr>Dev Tools</vt:lpstr>
      <vt:lpstr>VS Code Remote - Containers</vt:lpstr>
      <vt:lpstr>Docker Swarm / Kubernetes</vt:lpstr>
      <vt:lpstr>Closing up</vt:lpstr>
      <vt:lpstr>Scenarios</vt:lpstr>
      <vt:lpstr>Problems</vt:lpstr>
      <vt:lpstr>What’s next?</vt:lpstr>
      <vt:lpstr>Further research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&amp; ASP.NET Core 2.1</dc:title>
  <dc:creator>Miroslav Popovic</dc:creator>
  <cp:lastModifiedBy>Miroslav Popovic</cp:lastModifiedBy>
  <cp:revision>54</cp:revision>
  <dcterms:created xsi:type="dcterms:W3CDTF">2018-08-29T13:11:44Z</dcterms:created>
  <dcterms:modified xsi:type="dcterms:W3CDTF">2019-10-24T19:58:34Z</dcterms:modified>
</cp:coreProperties>
</file>